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6F10E-AC40-4994-872F-D1A57CA5D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AE366-7047-4B3F-A82F-C5550914D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F538B-7139-4C93-989C-11CF4063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1DDA-FAA2-4B1D-9855-ECE665B5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4F4EC-2DD1-4050-8A5C-2E815F4A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7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1F4B-488E-47F9-8BE6-33CE0972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31902-547A-45E0-9CB7-0CB1EB8D5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32B54-4657-44CA-8B3E-DB7348E4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45C61-030B-4E5F-9E54-36A3AAED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CF1EC-1BE1-4A0A-9FE7-76055512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4DA954-CC8D-4D0E-A8D3-61AD6482C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ADDE2D-FA25-4AD4-84E8-C5D2EED31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3B888-42DE-450C-AB62-76B292F0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6053F-D47A-4ADB-9394-BA392CB9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1374E-2965-4152-9DA7-2B2A41D6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0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7767-A89C-42CB-B57C-CA58B770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C14FF-1AC1-444B-8822-333F702C5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29C1-848A-49C5-8325-58DC151F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0DC21-0E53-4428-A57B-29165098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03380-48F3-4730-AA83-E421FC05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DB34-8F7B-47E6-B623-9D264553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D3848-821A-4FAF-9E69-BF4CA374C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DCB8E-7942-44A7-AE2C-63A288CD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BFD83-B512-44E7-9E13-38D7689E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6244B-6A14-455D-B49E-EA4D8A53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3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8342-90AA-4470-93A2-4B138AF2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D9C57-2A2E-4EF0-9CCB-85C3E8EA7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03289-B53E-4459-81EE-E8197D73F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79B9C-EB03-4B1D-9990-38A5971E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6A53D-05D4-43E6-88CF-CAD7A8E2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FBCF6-C708-46EF-92E2-E14AEE58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04A-1E49-4306-821F-33569729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32746-1DEF-48F6-ACA6-DA328FFE6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2906-7908-4169-96A8-1741FFD7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3C6F4-C6DA-4D14-997C-1770B5E49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C3430-2FC5-4B21-A27B-B67BED287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901D1-4CA3-4253-86C1-B6F675E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DB374-08B5-498A-BA07-A3FA5906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E2631-4D05-4049-BB1A-1B9C995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6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7FC4-53FA-4002-A172-DC31C79B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6368CE-0571-4A74-9B9E-04FA67FD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72C77-E901-41E7-B321-E1BD08EA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47AD5-C2DD-4E39-A8C1-BD77E1C7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2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9613-DE51-4553-9DA4-AD4CE0D4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50BBB-FFBE-4248-9E69-6BA62AB6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2B364-B591-41AF-96F5-C10FF3FD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4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7461-C9EA-4C92-B414-FD095D9C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4233-174F-48B9-8D9A-ACD0BA9A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9AF57-9766-4D58-8E94-6878EB3A5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51659-513D-4E2C-8C40-C1AC329C6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C9607-C789-454B-8C6F-349427F3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B6BD5-ACB1-4F8C-BF9B-D50E3C2E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6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6E7E-3E9A-41F7-9963-29C23435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DF25B-D9D3-48D0-B1CB-D20EB2AF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79E35-AC58-4F12-A017-D17FF524C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2C9F6-C322-4ACC-9871-922A21A7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3AE33-3B39-48C5-923A-609FA894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DF8BF-FA3F-48E9-961F-52E78A6B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4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439118-1ABE-48C8-A7C0-36E84C0C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641AA-40A5-4268-91B5-8B5770AA1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4AA0B-9899-4C69-B564-E54D4DA68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CEFA-6E2D-45E8-916D-A996C3001D7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4AB91-6D3F-4D3E-BE3F-4825A9405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DA49-EEEE-45B3-8854-E98AC5AB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B602B-52D7-4C9E-BB2E-238BA965A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0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C443E-1365-BEB0-8271-7A89753AB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9" y="1486170"/>
            <a:ext cx="2914245" cy="3885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95E725-5DB1-F4AD-0C8A-DCC8A032E8FF}"/>
              </a:ext>
            </a:extLst>
          </p:cNvPr>
          <p:cNvSpPr txBox="1"/>
          <p:nvPr/>
        </p:nvSpPr>
        <p:spPr>
          <a:xfrm>
            <a:off x="2210561" y="1688051"/>
            <a:ext cx="2337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Back</a:t>
            </a:r>
            <a:r>
              <a:rPr lang="zh-CN" altLang="en-US" sz="3200" dirty="0"/>
              <a:t> </a:t>
            </a:r>
            <a:r>
              <a:rPr lang="en-US" altLang="zh-CN" sz="3200" dirty="0"/>
              <a:t>Camera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7376C-C508-D7AC-7C40-BD3BA9FD8F0A}"/>
              </a:ext>
            </a:extLst>
          </p:cNvPr>
          <p:cNvSpPr txBox="1"/>
          <p:nvPr/>
        </p:nvSpPr>
        <p:spPr>
          <a:xfrm>
            <a:off x="-23243" y="1486170"/>
            <a:ext cx="2006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/>
              <a:t>Mirror</a:t>
            </a:r>
          </a:p>
          <a:p>
            <a:pPr algn="ctr"/>
            <a:r>
              <a:rPr lang="en-US" altLang="zh-CN" sz="3200" dirty="0"/>
              <a:t>Viewfinder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F0BCB0-D987-42FC-A4A8-AA3EC2A4183D}"/>
              </a:ext>
            </a:extLst>
          </p:cNvPr>
          <p:cNvCxnSpPr>
            <a:stCxn id="5" idx="2"/>
          </p:cNvCxnSpPr>
          <p:nvPr/>
        </p:nvCxnSpPr>
        <p:spPr>
          <a:xfrm flipH="1">
            <a:off x="3057342" y="2272826"/>
            <a:ext cx="321777" cy="105961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99B29F-4B22-C471-D12E-F084084F8A7D}"/>
              </a:ext>
            </a:extLst>
          </p:cNvPr>
          <p:cNvCxnSpPr>
            <a:cxnSpLocks/>
          </p:cNvCxnSpPr>
          <p:nvPr/>
        </p:nvCxnSpPr>
        <p:spPr>
          <a:xfrm>
            <a:off x="1084930" y="2461287"/>
            <a:ext cx="624540" cy="12589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D7B7DD-E80C-214D-6A5C-9F49C5700852}"/>
              </a:ext>
            </a:extLst>
          </p:cNvPr>
          <p:cNvSpPr txBox="1"/>
          <p:nvPr/>
        </p:nvSpPr>
        <p:spPr>
          <a:xfrm>
            <a:off x="4661217" y="2287534"/>
            <a:ext cx="7398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The</a:t>
            </a:r>
            <a:r>
              <a:rPr lang="zh-CN" altLang="en-US" sz="3600" dirty="0"/>
              <a:t> </a:t>
            </a:r>
            <a:r>
              <a:rPr lang="en-US" altLang="zh-CN" sz="3600" dirty="0"/>
              <a:t>goal</a:t>
            </a:r>
            <a:r>
              <a:rPr lang="zh-CN" altLang="en-US" sz="3600" dirty="0"/>
              <a:t> </a:t>
            </a:r>
            <a:r>
              <a:rPr lang="en-US" altLang="zh-CN" sz="3600" dirty="0"/>
              <a:t>is</a:t>
            </a:r>
          </a:p>
          <a:p>
            <a:r>
              <a:rPr lang="en-US" altLang="zh-CN" sz="3600" dirty="0"/>
              <a:t>the</a:t>
            </a:r>
            <a:r>
              <a:rPr lang="zh-CN" altLang="en-US" sz="3600" dirty="0"/>
              <a:t> </a:t>
            </a:r>
            <a:r>
              <a:rPr lang="en-US" altLang="zh-CN" sz="3600" dirty="0"/>
              <a:t>FOV</a:t>
            </a:r>
            <a:r>
              <a:rPr lang="zh-CN" altLang="en-US" sz="3600" dirty="0"/>
              <a:t> </a:t>
            </a:r>
            <a:r>
              <a:rPr lang="en-US" altLang="zh-CN" sz="3600" dirty="0"/>
              <a:t>of</a:t>
            </a:r>
            <a:r>
              <a:rPr lang="zh-CN" altLang="en-US" sz="3600" dirty="0"/>
              <a:t> </a:t>
            </a:r>
            <a:r>
              <a:rPr lang="en-US" altLang="zh-CN" sz="3600" dirty="0"/>
              <a:t>the</a:t>
            </a:r>
            <a:r>
              <a:rPr lang="zh-CN" altLang="en-US" sz="3600" dirty="0"/>
              <a:t> </a:t>
            </a:r>
            <a:r>
              <a:rPr lang="en-US" altLang="zh-CN" sz="3600" dirty="0"/>
              <a:t>Back</a:t>
            </a:r>
            <a:r>
              <a:rPr lang="zh-CN" altLang="en-US" sz="3600" dirty="0"/>
              <a:t> </a:t>
            </a:r>
            <a:r>
              <a:rPr lang="en-US" altLang="zh-CN" sz="3600" dirty="0"/>
              <a:t>Camera</a:t>
            </a:r>
            <a:r>
              <a:rPr lang="zh-CN" altLang="en-US" sz="3600" dirty="0"/>
              <a:t> </a:t>
            </a:r>
            <a:r>
              <a:rPr lang="en-US" altLang="zh-CN" sz="3600" dirty="0"/>
              <a:t>should</a:t>
            </a:r>
            <a:r>
              <a:rPr lang="zh-CN" altLang="en-US" sz="3600" dirty="0"/>
              <a:t> </a:t>
            </a:r>
            <a:r>
              <a:rPr lang="en-US" altLang="zh-CN" sz="3600" dirty="0"/>
              <a:t>be</a:t>
            </a:r>
            <a:r>
              <a:rPr lang="zh-CN" altLang="en-US" sz="3600" dirty="0"/>
              <a:t> </a:t>
            </a:r>
            <a:r>
              <a:rPr lang="en-US" altLang="zh-CN" sz="3600" dirty="0"/>
              <a:t>equal</a:t>
            </a:r>
            <a:r>
              <a:rPr lang="zh-CN" altLang="en-US" sz="3600" dirty="0"/>
              <a:t> </a:t>
            </a:r>
            <a:r>
              <a:rPr lang="en-US" altLang="zh-CN" sz="3600" dirty="0"/>
              <a:t>to</a:t>
            </a:r>
            <a:r>
              <a:rPr lang="zh-CN" altLang="en-US" sz="3600" dirty="0"/>
              <a:t> </a:t>
            </a:r>
            <a:r>
              <a:rPr lang="en-US" altLang="zh-CN" sz="3600" dirty="0"/>
              <a:t>the</a:t>
            </a:r>
            <a:r>
              <a:rPr lang="zh-CN" altLang="en-US" sz="3600" dirty="0"/>
              <a:t> </a:t>
            </a:r>
            <a:r>
              <a:rPr lang="en-US" altLang="zh-CN" sz="3600" dirty="0"/>
              <a:t>view</a:t>
            </a:r>
            <a:r>
              <a:rPr lang="zh-CN" altLang="en-US" sz="3600" dirty="0"/>
              <a:t> </a:t>
            </a:r>
            <a:r>
              <a:rPr lang="en-US" altLang="zh-CN" sz="3600" dirty="0"/>
              <a:t>(reflection)</a:t>
            </a:r>
            <a:r>
              <a:rPr lang="zh-CN" altLang="en-US" sz="3600" dirty="0"/>
              <a:t> </a:t>
            </a:r>
            <a:r>
              <a:rPr lang="en-US" altLang="zh-CN" sz="3600" dirty="0"/>
              <a:t>in</a:t>
            </a:r>
            <a:r>
              <a:rPr lang="zh-CN" altLang="en-US" sz="3600" dirty="0"/>
              <a:t> </a:t>
            </a:r>
            <a:r>
              <a:rPr lang="en-US" altLang="zh-CN" sz="3600" dirty="0"/>
              <a:t>the</a:t>
            </a:r>
            <a:r>
              <a:rPr lang="zh-CN" altLang="en-US" sz="3600" dirty="0"/>
              <a:t> </a:t>
            </a:r>
            <a:r>
              <a:rPr lang="en-US" altLang="zh-CN" sz="3600" dirty="0"/>
              <a:t>Mirror</a:t>
            </a:r>
            <a:r>
              <a:rPr lang="zh-CN" altLang="en-US" sz="3600" dirty="0"/>
              <a:t> </a:t>
            </a:r>
            <a:r>
              <a:rPr lang="en-US" altLang="zh-CN" sz="3600" dirty="0"/>
              <a:t>Viewfinder.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929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CE7A53-8F42-0757-D10B-453FECDB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05" y="0"/>
            <a:ext cx="6650183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C3673-1036-F285-06FB-925F4A953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05" y="3451203"/>
            <a:ext cx="6650183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69798F-7B1F-6132-C799-46AB5825150C}"/>
              </a:ext>
            </a:extLst>
          </p:cNvPr>
          <p:cNvSpPr txBox="1"/>
          <p:nvPr/>
        </p:nvSpPr>
        <p:spPr>
          <a:xfrm>
            <a:off x="605481" y="1360557"/>
            <a:ext cx="2829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Naïve</a:t>
            </a:r>
            <a:r>
              <a:rPr lang="zh-CN" altLang="en-US" sz="4000" dirty="0"/>
              <a:t> </a:t>
            </a:r>
            <a:r>
              <a:rPr lang="en-US" altLang="zh-CN" sz="4000" dirty="0"/>
              <a:t>design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CB851-BC82-50E0-794B-B4544EDA419C}"/>
              </a:ext>
            </a:extLst>
          </p:cNvPr>
          <p:cNvSpPr txBox="1"/>
          <p:nvPr/>
        </p:nvSpPr>
        <p:spPr>
          <a:xfrm>
            <a:off x="799348" y="4789557"/>
            <a:ext cx="2441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Our</a:t>
            </a:r>
            <a:r>
              <a:rPr lang="zh-CN" altLang="en-US" sz="4000" dirty="0"/>
              <a:t> </a:t>
            </a:r>
            <a:r>
              <a:rPr lang="en-US" altLang="zh-CN" sz="4000" dirty="0"/>
              <a:t>design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923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DFEB08-EF67-4263-8681-D23D6DC74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" y="958714"/>
            <a:ext cx="2914245" cy="388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A1E3B-EBB0-4015-976A-AD78564F0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18" y="958714"/>
            <a:ext cx="2914245" cy="3885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E9F6F-F68C-40C4-8CA3-0B87A8188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62" y="958714"/>
            <a:ext cx="2914245" cy="3885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1D03F-A59A-43A9-87F8-36797FCD1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5676" y="-527456"/>
            <a:ext cx="333632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11EFB7-CE20-4159-A728-0E65D4379D89}"/>
              </a:ext>
            </a:extLst>
          </p:cNvPr>
          <p:cNvSpPr txBox="1"/>
          <p:nvPr/>
        </p:nvSpPr>
        <p:spPr>
          <a:xfrm>
            <a:off x="223736" y="5029200"/>
            <a:ext cx="246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Viewing angle = 0 deg.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BCCFB-CD85-4AAB-9FAB-F06ABFD0C6DD}"/>
              </a:ext>
            </a:extLst>
          </p:cNvPr>
          <p:cNvSpPr txBox="1"/>
          <p:nvPr/>
        </p:nvSpPr>
        <p:spPr>
          <a:xfrm>
            <a:off x="3236075" y="5035685"/>
            <a:ext cx="246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Viewing angle = 20 deg.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1D526-5E58-459A-A617-E40AD35797D6}"/>
              </a:ext>
            </a:extLst>
          </p:cNvPr>
          <p:cNvSpPr txBox="1"/>
          <p:nvPr/>
        </p:nvSpPr>
        <p:spPr>
          <a:xfrm>
            <a:off x="6170593" y="5012984"/>
            <a:ext cx="246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Viewing angle = -20 deg.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4CE78-9857-17FC-33AB-4D8EE081D191}"/>
              </a:ext>
            </a:extLst>
          </p:cNvPr>
          <p:cNvSpPr txBox="1"/>
          <p:nvPr/>
        </p:nvSpPr>
        <p:spPr>
          <a:xfrm>
            <a:off x="2890957" y="6330544"/>
            <a:ext cx="361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By</a:t>
            </a:r>
            <a:r>
              <a:rPr lang="zh-CN" altLang="en-US" sz="3200" dirty="0"/>
              <a:t> </a:t>
            </a:r>
            <a:r>
              <a:rPr lang="en-US" altLang="zh-CN" sz="3200" dirty="0"/>
              <a:t>mirror</a:t>
            </a:r>
            <a:r>
              <a:rPr lang="zh-CN" altLang="en-US" sz="3200" dirty="0"/>
              <a:t> </a:t>
            </a:r>
            <a:r>
              <a:rPr lang="en-US" altLang="zh-CN" sz="3200" dirty="0"/>
              <a:t>viewfinder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44EF-EA6A-4337-43A6-D0EE7EECAFDC}"/>
              </a:ext>
            </a:extLst>
          </p:cNvPr>
          <p:cNvSpPr txBox="1"/>
          <p:nvPr/>
        </p:nvSpPr>
        <p:spPr>
          <a:xfrm>
            <a:off x="9695715" y="6273225"/>
            <a:ext cx="1912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By</a:t>
            </a:r>
            <a:r>
              <a:rPr lang="zh-CN" altLang="en-US" sz="3200" dirty="0"/>
              <a:t> </a:t>
            </a:r>
            <a:r>
              <a:rPr lang="en-US" altLang="zh-CN" sz="3200" dirty="0"/>
              <a:t>camera</a:t>
            </a:r>
            <a:endParaRPr lang="en-US" sz="3200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1861693-95DA-59B8-2B5C-64C6FE28829F}"/>
              </a:ext>
            </a:extLst>
          </p:cNvPr>
          <p:cNvSpPr/>
          <p:nvPr/>
        </p:nvSpPr>
        <p:spPr>
          <a:xfrm rot="16200000">
            <a:off x="4106444" y="2865100"/>
            <a:ext cx="529937" cy="6199308"/>
          </a:xfrm>
          <a:prstGeom prst="leftBrace">
            <a:avLst>
              <a:gd name="adj1" fmla="val 5931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D2863-0213-04A4-9A76-504BF40C9208}"/>
              </a:ext>
            </a:extLst>
          </p:cNvPr>
          <p:cNvSpPr txBox="1"/>
          <p:nvPr/>
        </p:nvSpPr>
        <p:spPr>
          <a:xfrm>
            <a:off x="4466624" y="1160595"/>
            <a:ext cx="1465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Camera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9BB28-6872-9FD3-06CD-40733AB0C4C2}"/>
              </a:ext>
            </a:extLst>
          </p:cNvPr>
          <p:cNvSpPr txBox="1"/>
          <p:nvPr/>
        </p:nvSpPr>
        <p:spPr>
          <a:xfrm>
            <a:off x="2256063" y="958714"/>
            <a:ext cx="1960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</a:rPr>
              <a:t>Mirror</a:t>
            </a:r>
          </a:p>
          <a:p>
            <a:pPr algn="ctr"/>
            <a:r>
              <a:rPr lang="en-US" altLang="zh-CN" sz="3200" dirty="0">
                <a:solidFill>
                  <a:schemeClr val="bg1"/>
                </a:solidFill>
              </a:rPr>
              <a:t>viewfinder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1A24C6-D2B3-1245-352C-CD6DB06F6FBE}"/>
              </a:ext>
            </a:extLst>
          </p:cNvPr>
          <p:cNvCxnSpPr>
            <a:stCxn id="6" idx="2"/>
          </p:cNvCxnSpPr>
          <p:nvPr/>
        </p:nvCxnSpPr>
        <p:spPr>
          <a:xfrm>
            <a:off x="5199165" y="1745370"/>
            <a:ext cx="114240" cy="105961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947B0A-E6AB-DB96-BE40-B8A7B37F40C6}"/>
              </a:ext>
            </a:extLst>
          </p:cNvPr>
          <p:cNvCxnSpPr>
            <a:cxnSpLocks/>
          </p:cNvCxnSpPr>
          <p:nvPr/>
        </p:nvCxnSpPr>
        <p:spPr>
          <a:xfrm>
            <a:off x="3340993" y="1933831"/>
            <a:ext cx="624540" cy="12589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1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56D56B-6843-4CE3-8529-6649B6C8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81" y="1220821"/>
            <a:ext cx="2914650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CCF94B-2659-40CB-98AA-AADBB1003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140"/>
            <a:ext cx="2896411" cy="386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D6450-1A40-4A4F-8565-B96E1197A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"/>
          <a:stretch>
            <a:fillRect/>
          </a:stretch>
        </p:blipFill>
        <p:spPr>
          <a:xfrm flipH="1">
            <a:off x="8848754" y="-252920"/>
            <a:ext cx="3336324" cy="6526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FFD3F6-C431-4E55-9CF8-7A5BAA4110D6}"/>
              </a:ext>
            </a:extLst>
          </p:cNvPr>
          <p:cNvSpPr txBox="1"/>
          <p:nvPr/>
        </p:nvSpPr>
        <p:spPr>
          <a:xfrm>
            <a:off x="223736" y="5097296"/>
            <a:ext cx="246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Viewing angle = 0 deg.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D2ABC-3D2B-4DDC-975C-BE875A44665D}"/>
              </a:ext>
            </a:extLst>
          </p:cNvPr>
          <p:cNvSpPr txBox="1"/>
          <p:nvPr/>
        </p:nvSpPr>
        <p:spPr>
          <a:xfrm>
            <a:off x="3236075" y="5103781"/>
            <a:ext cx="246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Viewing angle = 20 deg.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A12B9-F88C-4536-A985-EB8A5961F409}"/>
              </a:ext>
            </a:extLst>
          </p:cNvPr>
          <p:cNvSpPr txBox="1"/>
          <p:nvPr/>
        </p:nvSpPr>
        <p:spPr>
          <a:xfrm>
            <a:off x="6170593" y="5081080"/>
            <a:ext cx="246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Viewing angle = -20 deg.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95880-30FC-1146-D2E3-F2703F08ACB5}"/>
              </a:ext>
            </a:extLst>
          </p:cNvPr>
          <p:cNvSpPr txBox="1"/>
          <p:nvPr/>
        </p:nvSpPr>
        <p:spPr>
          <a:xfrm>
            <a:off x="2890957" y="6330544"/>
            <a:ext cx="361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By</a:t>
            </a:r>
            <a:r>
              <a:rPr lang="zh-CN" altLang="en-US" sz="3200" dirty="0"/>
              <a:t> </a:t>
            </a:r>
            <a:r>
              <a:rPr lang="en-US" altLang="zh-CN" sz="3200" dirty="0"/>
              <a:t>mirror</a:t>
            </a:r>
            <a:r>
              <a:rPr lang="zh-CN" altLang="en-US" sz="3200" dirty="0"/>
              <a:t> </a:t>
            </a:r>
            <a:r>
              <a:rPr lang="en-US" altLang="zh-CN" sz="3200" dirty="0"/>
              <a:t>viewfinder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E18173-F960-9248-24F4-998AC694D8F6}"/>
              </a:ext>
            </a:extLst>
          </p:cNvPr>
          <p:cNvSpPr txBox="1"/>
          <p:nvPr/>
        </p:nvSpPr>
        <p:spPr>
          <a:xfrm>
            <a:off x="9695715" y="6273225"/>
            <a:ext cx="1912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By</a:t>
            </a:r>
            <a:r>
              <a:rPr lang="zh-CN" altLang="en-US" sz="3200" dirty="0"/>
              <a:t> </a:t>
            </a:r>
            <a:r>
              <a:rPr lang="en-US" altLang="zh-CN" sz="3200" dirty="0"/>
              <a:t>camera</a:t>
            </a:r>
            <a:endParaRPr lang="en-US" sz="3200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88A0F3C6-F679-F1EE-7C46-FDAB9D266243}"/>
              </a:ext>
            </a:extLst>
          </p:cNvPr>
          <p:cNvSpPr/>
          <p:nvPr/>
        </p:nvSpPr>
        <p:spPr>
          <a:xfrm rot="16200000">
            <a:off x="4106444" y="2865100"/>
            <a:ext cx="529937" cy="6199308"/>
          </a:xfrm>
          <a:prstGeom prst="leftBrace">
            <a:avLst>
              <a:gd name="adj1" fmla="val 5931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55D36-3534-4519-8C2B-8311F3BD1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02" y="1220821"/>
            <a:ext cx="29146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2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82</Words>
  <Application>Microsoft Macintosh PowerPoint</Application>
  <PresentationFormat>Widescreen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 Wang</dc:creator>
  <cp:lastModifiedBy>Jian Wang (Research)</cp:lastModifiedBy>
  <cp:revision>15</cp:revision>
  <dcterms:created xsi:type="dcterms:W3CDTF">2019-02-26T19:30:06Z</dcterms:created>
  <dcterms:modified xsi:type="dcterms:W3CDTF">2025-05-25T22:59:57Z</dcterms:modified>
</cp:coreProperties>
</file>